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mv" ContentType="video/x-ms-wm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17" r:id="rId2"/>
    <p:sldId id="307" r:id="rId3"/>
    <p:sldId id="320" r:id="rId4"/>
    <p:sldId id="319" r:id="rId5"/>
    <p:sldId id="312" r:id="rId6"/>
    <p:sldId id="311" r:id="rId7"/>
    <p:sldId id="321" r:id="rId8"/>
    <p:sldId id="308" r:id="rId9"/>
    <p:sldId id="318" r:id="rId10"/>
    <p:sldId id="313" r:id="rId11"/>
    <p:sldId id="315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9ED07"/>
    <a:srgbClr val="CCFF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50" autoAdjust="0"/>
  </p:normalViewPr>
  <p:slideViewPr>
    <p:cSldViewPr>
      <p:cViewPr varScale="1">
        <p:scale>
          <a:sx n="82" d="100"/>
          <a:sy n="82" d="100"/>
        </p:scale>
        <p:origin x="-146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3AA87-A0A6-4321-899A-E1AA17E479C5}" type="datetimeFigureOut">
              <a:rPr lang="en-US" smtClean="0"/>
              <a:t>9/26/2018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D063D1-E145-4143-9CCD-A100097CC9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474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9pPr>
          </a:lstStyle>
          <a:p>
            <a:pPr eaLnBrk="1" hangingPunct="1"/>
            <a:fld id="{BC897D38-7538-4322-B0B7-818D6F2CA9CB}" type="slidenum">
              <a:rPr lang="en-US" smtClean="0"/>
              <a:pPr eaLnBrk="1" hangingPunct="1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9/26/2018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9/26/2018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9/26/2018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E48CB-7D0E-41FE-B63D-63E7A46AAC35}" type="datetimeFigureOut">
              <a:rPr lang="en-US" smtClean="0"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wmv"/><Relationship Id="rId1" Type="http://schemas.microsoft.com/office/2007/relationships/media" Target="../media/media1.wmv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A58A38-9C42-4F35-BC3B-3E1F488378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2358F27-7E1F-462C-9472-0E1132ADF8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86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xmlns="" id="{7F0B05B1-46EB-4C67-A43B-0B88BC42C2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Mỗi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51, 43, 47, 25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99331" name="Text Box 3">
            <a:extLst>
              <a:ext uri="{FF2B5EF4-FFF2-40B4-BE49-F238E27FC236}">
                <a16:creationId xmlns:a16="http://schemas.microsoft.com/office/drawing/2014/main" xmlns="" id="{D924A3D8-AA48-4525-A5D4-31DEB9FE0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1336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altLang="en-US" sz="1800" b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99332" name="Text Box 4">
            <a:extLst>
              <a:ext uri="{FF2B5EF4-FFF2-40B4-BE49-F238E27FC236}">
                <a16:creationId xmlns:a16="http://schemas.microsoft.com/office/drawing/2014/main" xmlns="" id="{A64C400D-64EF-4314-AD3F-F6B52331A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600200"/>
            <a:ext cx="28289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en-US" sz="4400">
                <a:solidFill>
                  <a:srgbClr val="0000FF"/>
                </a:solidFill>
              </a:rPr>
              <a:t>38 + 5</a:t>
            </a:r>
          </a:p>
        </p:txBody>
      </p:sp>
      <p:sp>
        <p:nvSpPr>
          <p:cNvPr id="99333" name="Text Box 5">
            <a:extLst>
              <a:ext uri="{FF2B5EF4-FFF2-40B4-BE49-F238E27FC236}">
                <a16:creationId xmlns:a16="http://schemas.microsoft.com/office/drawing/2014/main" xmlns="" id="{268601DF-3F0B-4559-85D6-5562016DA7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5075" y="1600200"/>
            <a:ext cx="28289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en-US" sz="4400">
                <a:solidFill>
                  <a:srgbClr val="0000FF"/>
                </a:solidFill>
              </a:rPr>
              <a:t>28 + 9</a:t>
            </a:r>
          </a:p>
        </p:txBody>
      </p:sp>
      <p:sp>
        <p:nvSpPr>
          <p:cNvPr id="99334" name="Text Box 6">
            <a:extLst>
              <a:ext uri="{FF2B5EF4-FFF2-40B4-BE49-F238E27FC236}">
                <a16:creationId xmlns:a16="http://schemas.microsoft.com/office/drawing/2014/main" xmlns="" id="{8D177346-6C8E-40FD-8F9F-940707ADC0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819400"/>
            <a:ext cx="762000" cy="771525"/>
          </a:xfrm>
          <a:prstGeom prst="rect">
            <a:avLst/>
          </a:prstGeom>
          <a:noFill/>
          <a:ln w="9525">
            <a:solidFill>
              <a:srgbClr val="99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en-US" sz="4400">
                <a:solidFill>
                  <a:srgbClr val="0000FF"/>
                </a:solidFill>
              </a:rPr>
              <a:t>47</a:t>
            </a:r>
          </a:p>
        </p:txBody>
      </p:sp>
      <p:sp>
        <p:nvSpPr>
          <p:cNvPr id="99335" name="Text Box 7">
            <a:extLst>
              <a:ext uri="{FF2B5EF4-FFF2-40B4-BE49-F238E27FC236}">
                <a16:creationId xmlns:a16="http://schemas.microsoft.com/office/drawing/2014/main" xmlns="" id="{B8917B1A-881E-4572-83A8-AB5B4A9DC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819400"/>
            <a:ext cx="762000" cy="77152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en-US" sz="4400">
                <a:solidFill>
                  <a:srgbClr val="0000FF"/>
                </a:solidFill>
              </a:rPr>
              <a:t>43</a:t>
            </a:r>
          </a:p>
        </p:txBody>
      </p:sp>
      <p:sp>
        <p:nvSpPr>
          <p:cNvPr id="99336" name="Text Box 8">
            <a:extLst>
              <a:ext uri="{FF2B5EF4-FFF2-40B4-BE49-F238E27FC236}">
                <a16:creationId xmlns:a16="http://schemas.microsoft.com/office/drawing/2014/main" xmlns="" id="{97F7116E-EC77-4C20-92BB-1575D4969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1600200"/>
            <a:ext cx="21431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en-US" sz="4400">
                <a:solidFill>
                  <a:srgbClr val="0000FF"/>
                </a:solidFill>
              </a:rPr>
              <a:t>18 + 7</a:t>
            </a:r>
          </a:p>
        </p:txBody>
      </p:sp>
      <p:sp>
        <p:nvSpPr>
          <p:cNvPr id="99337" name="Text Box 9">
            <a:extLst>
              <a:ext uri="{FF2B5EF4-FFF2-40B4-BE49-F238E27FC236}">
                <a16:creationId xmlns:a16="http://schemas.microsoft.com/office/drawing/2014/main" xmlns="" id="{14A57419-94A7-4E94-B979-0C60076A04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819400"/>
            <a:ext cx="762000" cy="771525"/>
          </a:xfrm>
          <a:prstGeom prst="rect">
            <a:avLst/>
          </a:prstGeom>
          <a:noFill/>
          <a:ln w="9525">
            <a:solidFill>
              <a:srgbClr val="CC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en-US" sz="4400">
                <a:solidFill>
                  <a:srgbClr val="0000FF"/>
                </a:solidFill>
              </a:rPr>
              <a:t>51</a:t>
            </a:r>
          </a:p>
        </p:txBody>
      </p:sp>
      <p:sp>
        <p:nvSpPr>
          <p:cNvPr id="99338" name="Text Box 10">
            <a:extLst>
              <a:ext uri="{FF2B5EF4-FFF2-40B4-BE49-F238E27FC236}">
                <a16:creationId xmlns:a16="http://schemas.microsoft.com/office/drawing/2014/main" xmlns="" id="{F4F8FB02-AD5D-4FCD-8B8C-B6921DAF57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2819400"/>
            <a:ext cx="762000" cy="7715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en-US" sz="4400">
                <a:solidFill>
                  <a:srgbClr val="0000FF"/>
                </a:solidFill>
              </a:rPr>
              <a:t>25</a:t>
            </a:r>
          </a:p>
        </p:txBody>
      </p:sp>
      <p:sp>
        <p:nvSpPr>
          <p:cNvPr id="99339" name="Text Box 11">
            <a:extLst>
              <a:ext uri="{FF2B5EF4-FFF2-40B4-BE49-F238E27FC236}">
                <a16:creationId xmlns:a16="http://schemas.microsoft.com/office/drawing/2014/main" xmlns="" id="{94E819AB-F3CF-4F31-B777-C18D121FA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572000"/>
            <a:ext cx="28289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en-US" sz="4400">
                <a:solidFill>
                  <a:srgbClr val="0000FF"/>
                </a:solidFill>
              </a:rPr>
              <a:t>48 + 3</a:t>
            </a:r>
          </a:p>
        </p:txBody>
      </p:sp>
      <p:sp>
        <p:nvSpPr>
          <p:cNvPr id="99340" name="Text Box 12">
            <a:extLst>
              <a:ext uri="{FF2B5EF4-FFF2-40B4-BE49-F238E27FC236}">
                <a16:creationId xmlns:a16="http://schemas.microsoft.com/office/drawing/2014/main" xmlns="" id="{E11DBCFC-2CD3-4E63-8202-E1664C803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572000"/>
            <a:ext cx="28289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en-US" sz="4400">
                <a:solidFill>
                  <a:srgbClr val="0000FF"/>
                </a:solidFill>
              </a:rPr>
              <a:t>78 + 7</a:t>
            </a:r>
          </a:p>
        </p:txBody>
      </p:sp>
      <p:sp>
        <p:nvSpPr>
          <p:cNvPr id="99341" name="Text Box 13">
            <a:extLst>
              <a:ext uri="{FF2B5EF4-FFF2-40B4-BE49-F238E27FC236}">
                <a16:creationId xmlns:a16="http://schemas.microsoft.com/office/drawing/2014/main" xmlns="" id="{DF36036A-1408-41FD-9C12-93BD64F53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495800"/>
            <a:ext cx="28289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en-US" sz="4400">
                <a:solidFill>
                  <a:srgbClr val="0000FF"/>
                </a:solidFill>
              </a:rPr>
              <a:t>39 + 8</a:t>
            </a:r>
          </a:p>
        </p:txBody>
      </p:sp>
    </p:spTree>
    <p:extLst>
      <p:ext uri="{BB962C8B-B14F-4D97-AF65-F5344CB8AC3E}">
        <p14:creationId xmlns:p14="http://schemas.microsoft.com/office/powerpoint/2010/main" val="2517028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9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29D29C-5DE9-472F-AB4F-DBCF45895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F7349E-0725-495C-AE18-7496E5CAAE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84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20"/>
          <p:cNvSpPr txBox="1">
            <a:spLocks noChangeArrowheads="1"/>
          </p:cNvSpPr>
          <p:nvPr/>
        </p:nvSpPr>
        <p:spPr bwMode="auto">
          <a:xfrm>
            <a:off x="457200" y="6129843"/>
            <a:ext cx="3048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66"/>
                </a:solidFill>
                <a:latin typeface="Arial" charset="0"/>
              </a:rPr>
              <a:t>28  +  5   =  33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651826" y="1112838"/>
            <a:ext cx="3044374" cy="2508250"/>
            <a:chOff x="791026" y="731838"/>
            <a:chExt cx="3044374" cy="2624137"/>
          </a:xfrm>
        </p:grpSpPr>
        <p:grpSp>
          <p:nvGrpSpPr>
            <p:cNvPr id="9233" name="Group 47"/>
            <p:cNvGrpSpPr>
              <a:grpSpLocks/>
            </p:cNvGrpSpPr>
            <p:nvPr/>
          </p:nvGrpSpPr>
          <p:grpSpPr bwMode="auto">
            <a:xfrm>
              <a:off x="791026" y="744538"/>
              <a:ext cx="961571" cy="2611437"/>
              <a:chOff x="1536" y="2448"/>
              <a:chExt cx="240" cy="954"/>
            </a:xfrm>
          </p:grpSpPr>
          <p:sp>
            <p:nvSpPr>
              <p:cNvPr id="9241" name="Line 14"/>
              <p:cNvSpPr>
                <a:spLocks noChangeShapeType="1"/>
              </p:cNvSpPr>
              <p:nvPr/>
            </p:nvSpPr>
            <p:spPr bwMode="auto">
              <a:xfrm>
                <a:off x="1536" y="2448"/>
                <a:ext cx="0" cy="954"/>
              </a:xfrm>
              <a:prstGeom prst="line">
                <a:avLst/>
              </a:prstGeom>
              <a:noFill/>
              <a:ln w="57150">
                <a:solidFill>
                  <a:srgbClr val="FF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2" name="Line 15"/>
              <p:cNvSpPr>
                <a:spLocks noChangeShapeType="1"/>
              </p:cNvSpPr>
              <p:nvPr/>
            </p:nvSpPr>
            <p:spPr bwMode="auto">
              <a:xfrm>
                <a:off x="1664" y="2448"/>
                <a:ext cx="0" cy="944"/>
              </a:xfrm>
              <a:prstGeom prst="line">
                <a:avLst/>
              </a:prstGeom>
              <a:noFill/>
              <a:ln w="57150">
                <a:solidFill>
                  <a:srgbClr val="FF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3" name="Line 16"/>
              <p:cNvSpPr>
                <a:spLocks noChangeShapeType="1"/>
              </p:cNvSpPr>
              <p:nvPr/>
            </p:nvSpPr>
            <p:spPr bwMode="auto">
              <a:xfrm>
                <a:off x="1776" y="2448"/>
                <a:ext cx="0" cy="952"/>
              </a:xfrm>
              <a:prstGeom prst="line">
                <a:avLst/>
              </a:prstGeom>
              <a:noFill/>
              <a:ln w="57150">
                <a:solidFill>
                  <a:srgbClr val="FF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234" name="Group 47"/>
            <p:cNvGrpSpPr>
              <a:grpSpLocks/>
            </p:cNvGrpSpPr>
            <p:nvPr/>
          </p:nvGrpSpPr>
          <p:grpSpPr bwMode="auto">
            <a:xfrm>
              <a:off x="2235200" y="731838"/>
              <a:ext cx="1270000" cy="2611437"/>
              <a:chOff x="1440" y="2448"/>
              <a:chExt cx="336" cy="954"/>
            </a:xfrm>
          </p:grpSpPr>
          <p:sp>
            <p:nvSpPr>
              <p:cNvPr id="9236" name="Line 13"/>
              <p:cNvSpPr>
                <a:spLocks noChangeShapeType="1"/>
              </p:cNvSpPr>
              <p:nvPr/>
            </p:nvSpPr>
            <p:spPr bwMode="auto">
              <a:xfrm>
                <a:off x="1440" y="2448"/>
                <a:ext cx="0" cy="946"/>
              </a:xfrm>
              <a:prstGeom prst="line">
                <a:avLst/>
              </a:prstGeom>
              <a:noFill/>
              <a:ln w="57150">
                <a:solidFill>
                  <a:srgbClr val="FF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7" name="Line 14"/>
              <p:cNvSpPr>
                <a:spLocks noChangeShapeType="1"/>
              </p:cNvSpPr>
              <p:nvPr/>
            </p:nvSpPr>
            <p:spPr bwMode="auto">
              <a:xfrm>
                <a:off x="1536" y="2448"/>
                <a:ext cx="0" cy="954"/>
              </a:xfrm>
              <a:prstGeom prst="line">
                <a:avLst/>
              </a:prstGeom>
              <a:noFill/>
              <a:ln w="57150">
                <a:solidFill>
                  <a:srgbClr val="FF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8" name="Line 15"/>
              <p:cNvSpPr>
                <a:spLocks noChangeShapeType="1"/>
              </p:cNvSpPr>
              <p:nvPr/>
            </p:nvSpPr>
            <p:spPr bwMode="auto">
              <a:xfrm>
                <a:off x="1664" y="2448"/>
                <a:ext cx="0" cy="944"/>
              </a:xfrm>
              <a:prstGeom prst="line">
                <a:avLst/>
              </a:prstGeom>
              <a:noFill/>
              <a:ln w="57150">
                <a:solidFill>
                  <a:srgbClr val="FF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9" name="Line 16"/>
              <p:cNvSpPr>
                <a:spLocks noChangeShapeType="1"/>
              </p:cNvSpPr>
              <p:nvPr/>
            </p:nvSpPr>
            <p:spPr bwMode="auto">
              <a:xfrm>
                <a:off x="1776" y="2448"/>
                <a:ext cx="0" cy="952"/>
              </a:xfrm>
              <a:prstGeom prst="line">
                <a:avLst/>
              </a:prstGeom>
              <a:noFill/>
              <a:ln w="57150">
                <a:solidFill>
                  <a:srgbClr val="FF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35" name="Line 16"/>
            <p:cNvSpPr>
              <a:spLocks noChangeShapeType="1"/>
            </p:cNvSpPr>
            <p:nvPr/>
          </p:nvSpPr>
          <p:spPr bwMode="auto">
            <a:xfrm>
              <a:off x="3835400" y="748120"/>
              <a:ext cx="0" cy="2605962"/>
            </a:xfrm>
            <a:prstGeom prst="line">
              <a:avLst/>
            </a:prstGeom>
            <a:noFill/>
            <a:ln w="57150">
              <a:solidFill>
                <a:srgbClr val="FF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09" name="Line 13"/>
          <p:cNvSpPr>
            <a:spLocks noChangeShapeType="1"/>
          </p:cNvSpPr>
          <p:nvPr/>
        </p:nvSpPr>
        <p:spPr bwMode="auto">
          <a:xfrm>
            <a:off x="4292600" y="3743325"/>
            <a:ext cx="0" cy="2546350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>
            <a:off x="4724400" y="3743325"/>
            <a:ext cx="0" cy="2566988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>
            <a:off x="5210175" y="3757613"/>
            <a:ext cx="0" cy="2540000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>
            <a:off x="5657850" y="3775075"/>
            <a:ext cx="0" cy="2562225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" name="Line 13"/>
          <p:cNvSpPr>
            <a:spLocks noChangeShapeType="1"/>
          </p:cNvSpPr>
          <p:nvPr/>
        </p:nvSpPr>
        <p:spPr bwMode="auto">
          <a:xfrm>
            <a:off x="6096000" y="3775075"/>
            <a:ext cx="0" cy="2522538"/>
          </a:xfrm>
          <a:prstGeom prst="line">
            <a:avLst/>
          </a:prstGeom>
          <a:noFill/>
          <a:ln w="5715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1" name="Picture 3" descr="que ti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438" y="1041400"/>
            <a:ext cx="739775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3" descr="que ti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25" y="1060450"/>
            <a:ext cx="739775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3" descr="que ti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5400" y="1047750"/>
            <a:ext cx="739775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1889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8704 L 0.20833 -0.3898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17" y="-15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1.48148E-6 L 0.29792 -0.3928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96" y="-19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6" presetClass="exit" presetSubtype="2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9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6" presetClass="exit" presetSubtype="2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29709" grpId="0" animBg="1"/>
      <p:bldP spid="29710" grpId="0" animBg="1"/>
      <p:bldP spid="29711" grpId="0" animBg="1"/>
      <p:bldP spid="29712" grpId="0" animBg="1"/>
      <p:bldP spid="29712" grpId="1" animBg="1"/>
      <p:bldP spid="29712" grpId="2" animBg="1"/>
      <p:bldP spid="61" grpId="0" animBg="1"/>
      <p:bldP spid="61" grpId="1" animBg="1"/>
      <p:bldP spid="61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28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tuan 4.wmv">
            <a:hlinkClick r:id="" action="ppaction://media"/>
          </p:cNvPr>
          <p:cNvPicPr>
            <a:picLocks noGrp="1" noChangeAspect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49275" y="1600200"/>
            <a:ext cx="8045450" cy="4525963"/>
          </a:xfrm>
        </p:spPr>
      </p:pic>
    </p:spTree>
    <p:extLst>
      <p:ext uri="{BB962C8B-B14F-4D97-AF65-F5344CB8AC3E}">
        <p14:creationId xmlns:p14="http://schemas.microsoft.com/office/powerpoint/2010/main" val="3194280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97" name="Rectangle 65"/>
          <p:cNvSpPr>
            <a:spLocks noChangeArrowheads="1"/>
          </p:cNvSpPr>
          <p:nvPr/>
        </p:nvSpPr>
        <p:spPr bwMode="auto">
          <a:xfrm>
            <a:off x="2819400" y="1066800"/>
            <a:ext cx="1295400" cy="1981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8" name="Text Box 66"/>
          <p:cNvSpPr txBox="1">
            <a:spLocks noChangeArrowheads="1"/>
          </p:cNvSpPr>
          <p:nvPr/>
        </p:nvSpPr>
        <p:spPr bwMode="auto">
          <a:xfrm>
            <a:off x="3194050" y="1219200"/>
            <a:ext cx="692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9pPr>
          </a:lstStyle>
          <a:p>
            <a:pPr eaLnBrk="1" hangingPunct="1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28</a:t>
            </a:r>
          </a:p>
        </p:txBody>
      </p:sp>
      <p:sp>
        <p:nvSpPr>
          <p:cNvPr id="44099" name="Text Box 67"/>
          <p:cNvSpPr txBox="1">
            <a:spLocks noChangeArrowheads="1"/>
          </p:cNvSpPr>
          <p:nvPr/>
        </p:nvSpPr>
        <p:spPr bwMode="auto">
          <a:xfrm>
            <a:off x="3194050" y="1852613"/>
            <a:ext cx="692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9pPr>
          </a:lstStyle>
          <a:p>
            <a:pPr eaLnBrk="1" hangingPunct="1"/>
            <a:r>
              <a:rPr lang="en-US" sz="3600" b="1" dirty="0">
                <a:solidFill>
                  <a:schemeClr val="accent2"/>
                </a:solidFill>
                <a:latin typeface="Arial" charset="0"/>
              </a:rPr>
              <a:t>  5</a:t>
            </a:r>
          </a:p>
        </p:txBody>
      </p:sp>
      <p:sp>
        <p:nvSpPr>
          <p:cNvPr id="44100" name="Text Box 68"/>
          <p:cNvSpPr txBox="1">
            <a:spLocks noChangeArrowheads="1"/>
          </p:cNvSpPr>
          <p:nvPr/>
        </p:nvSpPr>
        <p:spPr bwMode="auto">
          <a:xfrm>
            <a:off x="2895600" y="1565275"/>
            <a:ext cx="450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9pPr>
          </a:lstStyle>
          <a:p>
            <a:pPr eaLnBrk="1" hangingPunct="1"/>
            <a:r>
              <a:rPr lang="en-US" sz="3600" b="1">
                <a:solidFill>
                  <a:schemeClr val="accent2"/>
                </a:solidFill>
                <a:latin typeface="Arial" charset="0"/>
              </a:rPr>
              <a:t>+</a:t>
            </a:r>
          </a:p>
        </p:txBody>
      </p:sp>
      <p:sp>
        <p:nvSpPr>
          <p:cNvPr id="44101" name="Text Box 69"/>
          <p:cNvSpPr txBox="1">
            <a:spLocks noChangeArrowheads="1"/>
          </p:cNvSpPr>
          <p:nvPr/>
        </p:nvSpPr>
        <p:spPr bwMode="auto">
          <a:xfrm>
            <a:off x="3422650" y="2406650"/>
            <a:ext cx="438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66"/>
                </a:solidFill>
                <a:latin typeface="Arial" charset="0"/>
              </a:rPr>
              <a:t>3</a:t>
            </a:r>
          </a:p>
        </p:txBody>
      </p:sp>
      <p:sp>
        <p:nvSpPr>
          <p:cNvPr id="44102" name="Text Box 70"/>
          <p:cNvSpPr txBox="1">
            <a:spLocks noChangeArrowheads="1"/>
          </p:cNvSpPr>
          <p:nvPr/>
        </p:nvSpPr>
        <p:spPr bwMode="auto">
          <a:xfrm>
            <a:off x="3194050" y="2406650"/>
            <a:ext cx="438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TimeH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H" pitchFamily="34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66"/>
                </a:solidFill>
                <a:latin typeface="Arial" charset="0"/>
              </a:rPr>
              <a:t>3</a:t>
            </a:r>
          </a:p>
        </p:txBody>
      </p:sp>
      <p:sp>
        <p:nvSpPr>
          <p:cNvPr id="44103" name="Line 71"/>
          <p:cNvSpPr>
            <a:spLocks noChangeShapeType="1"/>
          </p:cNvSpPr>
          <p:nvPr/>
        </p:nvSpPr>
        <p:spPr bwMode="auto">
          <a:xfrm>
            <a:off x="2965450" y="24384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37" name="Text Box 105"/>
          <p:cNvSpPr txBox="1">
            <a:spLocks noChangeArrowheads="1"/>
          </p:cNvSpPr>
          <p:nvPr/>
        </p:nvSpPr>
        <p:spPr bwMode="auto">
          <a:xfrm>
            <a:off x="1295400" y="3428999"/>
            <a:ext cx="6324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>
                <a:latin typeface="+mj-lt"/>
              </a:rPr>
              <a:t>8 </a:t>
            </a:r>
            <a:r>
              <a:rPr lang="en-US" sz="3200" b="1" dirty="0" err="1">
                <a:latin typeface="+mj-lt"/>
              </a:rPr>
              <a:t>cộng</a:t>
            </a:r>
            <a:r>
              <a:rPr lang="en-US" sz="3200" b="1" dirty="0">
                <a:latin typeface="+mj-lt"/>
              </a:rPr>
              <a:t> 5 </a:t>
            </a:r>
            <a:r>
              <a:rPr lang="en-US" sz="3200" b="1" dirty="0" err="1">
                <a:latin typeface="+mj-lt"/>
              </a:rPr>
              <a:t>bằng</a:t>
            </a:r>
            <a:r>
              <a:rPr lang="en-US" sz="3200" b="1" dirty="0">
                <a:latin typeface="+mj-lt"/>
              </a:rPr>
              <a:t> 13, </a:t>
            </a:r>
            <a:r>
              <a:rPr lang="en-US" sz="3200" b="1" dirty="0" err="1">
                <a:latin typeface="+mj-lt"/>
              </a:rPr>
              <a:t>viết</a:t>
            </a:r>
            <a:r>
              <a:rPr lang="en-US" sz="3200" b="1" dirty="0">
                <a:latin typeface="+mj-lt"/>
              </a:rPr>
              <a:t> 3, </a:t>
            </a:r>
            <a:r>
              <a:rPr lang="en-US" sz="3200" b="1" dirty="0" err="1">
                <a:latin typeface="+mj-lt"/>
              </a:rPr>
              <a:t>nhớ</a:t>
            </a:r>
            <a:r>
              <a:rPr lang="en-US" sz="3200" b="1" dirty="0">
                <a:latin typeface="+mj-lt"/>
              </a:rPr>
              <a:t> 1.</a:t>
            </a:r>
          </a:p>
          <a:p>
            <a:pPr>
              <a:defRPr/>
            </a:pPr>
            <a:r>
              <a:rPr lang="en-US" sz="3200" b="1" dirty="0">
                <a:latin typeface="+mj-lt"/>
              </a:rPr>
              <a:t>2 </a:t>
            </a:r>
            <a:r>
              <a:rPr lang="en-US" sz="3200" b="1" dirty="0" err="1">
                <a:latin typeface="+mj-lt"/>
              </a:rPr>
              <a:t>thêm</a:t>
            </a:r>
            <a:r>
              <a:rPr lang="en-US" sz="3200" b="1" dirty="0">
                <a:latin typeface="+mj-lt"/>
              </a:rPr>
              <a:t> 1 </a:t>
            </a:r>
            <a:r>
              <a:rPr lang="en-US" sz="3200" b="1" dirty="0" err="1">
                <a:latin typeface="+mj-lt"/>
              </a:rPr>
              <a:t>bằng</a:t>
            </a:r>
            <a:r>
              <a:rPr lang="en-US" sz="3200" b="1" dirty="0">
                <a:latin typeface="+mj-lt"/>
              </a:rPr>
              <a:t> 3, </a:t>
            </a:r>
            <a:r>
              <a:rPr lang="en-US" sz="3200" b="1" dirty="0" err="1">
                <a:latin typeface="+mj-lt"/>
              </a:rPr>
              <a:t>viết</a:t>
            </a:r>
            <a:r>
              <a:rPr lang="en-US" sz="3200" b="1" dirty="0">
                <a:latin typeface="+mj-lt"/>
              </a:rPr>
              <a:t> 3.</a:t>
            </a:r>
          </a:p>
        </p:txBody>
      </p:sp>
    </p:spTree>
    <p:extLst>
      <p:ext uri="{BB962C8B-B14F-4D97-AF65-F5344CB8AC3E}">
        <p14:creationId xmlns:p14="http://schemas.microsoft.com/office/powerpoint/2010/main" val="124962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5"/>
          <p:cNvSpPr txBox="1">
            <a:spLocks/>
          </p:cNvSpPr>
          <p:nvPr/>
        </p:nvSpPr>
        <p:spPr>
          <a:xfrm>
            <a:off x="457200" y="381000"/>
            <a:ext cx="8229600" cy="574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     </a:t>
            </a:r>
            <a:r>
              <a:rPr lang="en-US" b="1" dirty="0" err="1">
                <a:solidFill>
                  <a:srgbClr val="FF0000"/>
                </a:solidFill>
              </a:rPr>
              <a:t>Khi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thực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hiện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phép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cộng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dạng</a:t>
            </a:r>
            <a:r>
              <a:rPr lang="en-US" b="1" dirty="0">
                <a:solidFill>
                  <a:srgbClr val="FF0000"/>
                </a:solidFill>
              </a:rPr>
              <a:t> 28 + 5, </a:t>
            </a:r>
            <a:r>
              <a:rPr lang="en-US" b="1" dirty="0" err="1">
                <a:solidFill>
                  <a:srgbClr val="FF0000"/>
                </a:solidFill>
              </a:rPr>
              <a:t>chúng</a:t>
            </a:r>
            <a:r>
              <a:rPr lang="en-US" b="1" dirty="0">
                <a:solidFill>
                  <a:srgbClr val="FF0000"/>
                </a:solidFill>
              </a:rPr>
              <a:t> ta </a:t>
            </a:r>
            <a:r>
              <a:rPr lang="en-US" b="1" dirty="0" err="1">
                <a:solidFill>
                  <a:srgbClr val="FF0000"/>
                </a:solidFill>
              </a:rPr>
              <a:t>làm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theo</a:t>
            </a:r>
            <a:r>
              <a:rPr lang="en-US" b="1" dirty="0">
                <a:solidFill>
                  <a:srgbClr val="FF0000"/>
                </a:solidFill>
              </a:rPr>
              <a:t> 2 </a:t>
            </a:r>
            <a:r>
              <a:rPr lang="en-US" b="1" dirty="0" err="1">
                <a:solidFill>
                  <a:srgbClr val="FF0000"/>
                </a:solidFill>
              </a:rPr>
              <a:t>bước</a:t>
            </a:r>
            <a:r>
              <a:rPr lang="en-US" b="1" dirty="0">
                <a:solidFill>
                  <a:srgbClr val="FF0000"/>
                </a:solidFill>
              </a:rPr>
              <a:t>: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 err="1">
                <a:solidFill>
                  <a:srgbClr val="0000FF"/>
                </a:solidFill>
              </a:rPr>
              <a:t>Bước</a:t>
            </a:r>
            <a:r>
              <a:rPr lang="en-US" b="1" dirty="0">
                <a:solidFill>
                  <a:srgbClr val="0000FF"/>
                </a:solidFill>
              </a:rPr>
              <a:t> 1: </a:t>
            </a:r>
            <a:r>
              <a:rPr lang="en-US" b="1" dirty="0" err="1">
                <a:solidFill>
                  <a:srgbClr val="0000FF"/>
                </a:solidFill>
              </a:rPr>
              <a:t>Đặt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tính</a:t>
            </a:r>
            <a:r>
              <a:rPr lang="en-US" b="1" dirty="0">
                <a:solidFill>
                  <a:srgbClr val="0000FF"/>
                </a:solidFill>
              </a:rPr>
              <a:t>: 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/>
              <a:t>- </a:t>
            </a:r>
            <a:r>
              <a:rPr lang="en-US" b="1" dirty="0" err="1"/>
              <a:t>Viết</a:t>
            </a:r>
            <a:r>
              <a:rPr lang="en-US" b="1" dirty="0"/>
              <a:t> </a:t>
            </a:r>
            <a:r>
              <a:rPr lang="en-US" b="1" dirty="0" err="1"/>
              <a:t>số</a:t>
            </a:r>
            <a:r>
              <a:rPr lang="en-US" b="1" dirty="0"/>
              <a:t> </a:t>
            </a:r>
            <a:r>
              <a:rPr lang="en-US" b="1" dirty="0" err="1"/>
              <a:t>hạng</a:t>
            </a:r>
            <a:r>
              <a:rPr lang="en-US" b="1" dirty="0"/>
              <a:t> </a:t>
            </a:r>
            <a:r>
              <a:rPr lang="en-US" b="1" dirty="0" err="1"/>
              <a:t>thứ</a:t>
            </a:r>
            <a:r>
              <a:rPr lang="en-US" b="1" dirty="0"/>
              <a:t> </a:t>
            </a:r>
            <a:r>
              <a:rPr lang="en-US" b="1" dirty="0" err="1"/>
              <a:t>hai</a:t>
            </a:r>
            <a:r>
              <a:rPr lang="en-US" b="1" dirty="0"/>
              <a:t> </a:t>
            </a:r>
            <a:r>
              <a:rPr lang="en-US" b="1" dirty="0" err="1"/>
              <a:t>dưới</a:t>
            </a:r>
            <a:r>
              <a:rPr lang="en-US" b="1" dirty="0"/>
              <a:t> </a:t>
            </a:r>
            <a:r>
              <a:rPr lang="en-US" b="1" dirty="0" err="1"/>
              <a:t>số</a:t>
            </a:r>
            <a:r>
              <a:rPr lang="en-US" b="1" dirty="0"/>
              <a:t> </a:t>
            </a:r>
            <a:r>
              <a:rPr lang="en-US" b="1" dirty="0" err="1"/>
              <a:t>hạng</a:t>
            </a:r>
            <a:r>
              <a:rPr lang="en-US" b="1" dirty="0"/>
              <a:t> </a:t>
            </a:r>
            <a:r>
              <a:rPr lang="en-US" b="1" dirty="0" err="1"/>
              <a:t>thứ</a:t>
            </a:r>
            <a:r>
              <a:rPr lang="en-US" b="1" dirty="0"/>
              <a:t> </a:t>
            </a:r>
            <a:r>
              <a:rPr lang="en-US" b="1" dirty="0" err="1"/>
              <a:t>nhất</a:t>
            </a:r>
            <a:r>
              <a:rPr lang="en-US" b="1" dirty="0"/>
              <a:t> </a:t>
            </a:r>
            <a:r>
              <a:rPr lang="en-US" b="1" dirty="0" err="1"/>
              <a:t>sao</a:t>
            </a:r>
            <a:r>
              <a:rPr lang="en-US" b="1" dirty="0"/>
              <a:t> </a:t>
            </a:r>
            <a:r>
              <a:rPr lang="en-US" b="1" dirty="0" err="1"/>
              <a:t>cho</a:t>
            </a:r>
            <a:r>
              <a:rPr lang="en-US" b="1" dirty="0"/>
              <a:t> </a:t>
            </a:r>
            <a:r>
              <a:rPr lang="en-US" b="1" dirty="0" err="1"/>
              <a:t>số</a:t>
            </a:r>
            <a:r>
              <a:rPr lang="en-US" b="1" dirty="0"/>
              <a:t> </a:t>
            </a:r>
            <a:r>
              <a:rPr lang="en-US" b="1" dirty="0" err="1"/>
              <a:t>chục</a:t>
            </a:r>
            <a:r>
              <a:rPr lang="en-US" b="1" dirty="0"/>
              <a:t> </a:t>
            </a:r>
            <a:r>
              <a:rPr lang="en-US" b="1" dirty="0" err="1"/>
              <a:t>thẳng</a:t>
            </a:r>
            <a:r>
              <a:rPr lang="en-US" b="1" dirty="0"/>
              <a:t> </a:t>
            </a:r>
            <a:r>
              <a:rPr lang="en-US" b="1" dirty="0" err="1"/>
              <a:t>số</a:t>
            </a:r>
            <a:r>
              <a:rPr lang="en-US" b="1" dirty="0"/>
              <a:t> </a:t>
            </a:r>
            <a:r>
              <a:rPr lang="en-US" b="1" dirty="0" err="1"/>
              <a:t>chục</a:t>
            </a:r>
            <a:r>
              <a:rPr lang="en-US" b="1" dirty="0"/>
              <a:t>, </a:t>
            </a:r>
            <a:r>
              <a:rPr lang="en-US" b="1" dirty="0" err="1"/>
              <a:t>số</a:t>
            </a:r>
            <a:r>
              <a:rPr lang="en-US" b="1" dirty="0"/>
              <a:t> </a:t>
            </a:r>
            <a:r>
              <a:rPr lang="en-US" b="1" dirty="0" err="1"/>
              <a:t>đơn</a:t>
            </a:r>
            <a:r>
              <a:rPr lang="en-US" b="1" dirty="0"/>
              <a:t> </a:t>
            </a:r>
            <a:r>
              <a:rPr lang="en-US" b="1" dirty="0" err="1"/>
              <a:t>vị</a:t>
            </a:r>
            <a:r>
              <a:rPr lang="en-US" b="1" dirty="0"/>
              <a:t> </a:t>
            </a:r>
            <a:r>
              <a:rPr lang="en-US" b="1" dirty="0" err="1"/>
              <a:t>thẳng</a:t>
            </a:r>
            <a:r>
              <a:rPr lang="en-US" b="1" dirty="0"/>
              <a:t> </a:t>
            </a:r>
            <a:r>
              <a:rPr lang="en-US" b="1" dirty="0" err="1"/>
              <a:t>số</a:t>
            </a:r>
            <a:r>
              <a:rPr lang="en-US" b="1" dirty="0"/>
              <a:t> </a:t>
            </a:r>
            <a:r>
              <a:rPr lang="en-US" b="1" dirty="0" err="1"/>
              <a:t>đơn</a:t>
            </a:r>
            <a:r>
              <a:rPr lang="en-US" b="1" dirty="0"/>
              <a:t> </a:t>
            </a:r>
            <a:r>
              <a:rPr lang="en-US" b="1" dirty="0" err="1"/>
              <a:t>vị</a:t>
            </a:r>
            <a:r>
              <a:rPr lang="en-US" b="1" dirty="0"/>
              <a:t>.</a:t>
            </a:r>
          </a:p>
          <a:p>
            <a:pPr marL="0" indent="0">
              <a:buFont typeface="Arial" pitchFamily="34" charset="0"/>
              <a:buNone/>
            </a:pPr>
            <a:r>
              <a:rPr lang="en-US" b="1" dirty="0"/>
              <a:t>- </a:t>
            </a:r>
            <a:r>
              <a:rPr lang="en-US" b="1" dirty="0" err="1"/>
              <a:t>Viết</a:t>
            </a:r>
            <a:r>
              <a:rPr lang="en-US" b="1" dirty="0"/>
              <a:t> </a:t>
            </a:r>
            <a:r>
              <a:rPr lang="en-US" b="1" dirty="0" err="1"/>
              <a:t>dấu</a:t>
            </a:r>
            <a:r>
              <a:rPr lang="en-US" b="1" dirty="0"/>
              <a:t> </a:t>
            </a:r>
            <a:r>
              <a:rPr lang="en-US" b="1" dirty="0" err="1"/>
              <a:t>cộng</a:t>
            </a:r>
            <a:r>
              <a:rPr lang="en-US" b="1" dirty="0"/>
              <a:t> </a:t>
            </a:r>
            <a:r>
              <a:rPr lang="en-US" b="1" dirty="0" err="1"/>
              <a:t>giữa</a:t>
            </a:r>
            <a:r>
              <a:rPr lang="en-US" b="1" dirty="0"/>
              <a:t> </a:t>
            </a:r>
            <a:r>
              <a:rPr lang="en-US" b="1" dirty="0" err="1"/>
              <a:t>hai</a:t>
            </a:r>
            <a:r>
              <a:rPr lang="en-US" b="1" dirty="0"/>
              <a:t> </a:t>
            </a:r>
            <a:r>
              <a:rPr lang="en-US" b="1" dirty="0" err="1"/>
              <a:t>số</a:t>
            </a:r>
            <a:r>
              <a:rPr lang="en-US" b="1" dirty="0"/>
              <a:t>, </a:t>
            </a:r>
            <a:r>
              <a:rPr lang="en-US" b="1" dirty="0" err="1"/>
              <a:t>dấu</a:t>
            </a:r>
            <a:r>
              <a:rPr lang="en-US" b="1" dirty="0"/>
              <a:t> </a:t>
            </a:r>
            <a:r>
              <a:rPr lang="en-US" b="1" dirty="0" err="1"/>
              <a:t>gạch</a:t>
            </a:r>
            <a:r>
              <a:rPr lang="en-US" b="1" dirty="0"/>
              <a:t> </a:t>
            </a:r>
            <a:r>
              <a:rPr lang="en-US" b="1" dirty="0" err="1"/>
              <a:t>ngang</a:t>
            </a:r>
            <a:r>
              <a:rPr lang="en-US" b="1" dirty="0"/>
              <a:t> </a:t>
            </a:r>
            <a:r>
              <a:rPr lang="en-US" b="1" dirty="0" err="1"/>
              <a:t>thay</a:t>
            </a:r>
            <a:r>
              <a:rPr lang="en-US" b="1" dirty="0"/>
              <a:t> </a:t>
            </a:r>
            <a:r>
              <a:rPr lang="en-US" b="1" dirty="0" err="1"/>
              <a:t>cho</a:t>
            </a:r>
            <a:r>
              <a:rPr lang="en-US" b="1" dirty="0"/>
              <a:t> </a:t>
            </a:r>
            <a:r>
              <a:rPr lang="en-US" b="1" dirty="0" err="1"/>
              <a:t>dấu</a:t>
            </a:r>
            <a:r>
              <a:rPr lang="en-US" b="1" dirty="0"/>
              <a:t> </a:t>
            </a:r>
            <a:r>
              <a:rPr lang="en-US" b="1" dirty="0" err="1" smtClean="0"/>
              <a:t>bằng</a:t>
            </a:r>
            <a:r>
              <a:rPr lang="en-US" b="1" dirty="0" smtClean="0"/>
              <a:t>.</a:t>
            </a:r>
            <a:endParaRPr lang="en-US" b="1" dirty="0"/>
          </a:p>
          <a:p>
            <a:pPr marL="0" indent="0">
              <a:buFont typeface="Arial" pitchFamily="34" charset="0"/>
              <a:buNone/>
            </a:pPr>
            <a:r>
              <a:rPr lang="en-US" b="1" dirty="0" err="1">
                <a:solidFill>
                  <a:srgbClr val="0000FF"/>
                </a:solidFill>
              </a:rPr>
              <a:t>Bước</a:t>
            </a:r>
            <a:r>
              <a:rPr lang="en-US" b="1" dirty="0">
                <a:solidFill>
                  <a:srgbClr val="0000FF"/>
                </a:solidFill>
              </a:rPr>
              <a:t> 2: </a:t>
            </a:r>
            <a:r>
              <a:rPr lang="en-US" b="1" dirty="0" err="1">
                <a:solidFill>
                  <a:srgbClr val="0000FF"/>
                </a:solidFill>
              </a:rPr>
              <a:t>Tính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từ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phải</a:t>
            </a:r>
            <a:r>
              <a:rPr lang="en-US" b="1" dirty="0">
                <a:solidFill>
                  <a:srgbClr val="0000FF"/>
                </a:solidFill>
              </a:rPr>
              <a:t> sang </a:t>
            </a:r>
            <a:r>
              <a:rPr lang="en-US" b="1" dirty="0" err="1" smtClean="0">
                <a:solidFill>
                  <a:srgbClr val="0000FF"/>
                </a:solidFill>
              </a:rPr>
              <a:t>trái</a:t>
            </a:r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Lưu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ý: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nhớ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1 sang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hàng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chục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US" b="1" dirty="0">
              <a:solidFill>
                <a:srgbClr val="0000FF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066799" y="5284208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440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887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381000" y="228600"/>
            <a:ext cx="4419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" name="Group 81"/>
          <p:cNvGrpSpPr>
            <a:grpSpLocks/>
          </p:cNvGrpSpPr>
          <p:nvPr/>
        </p:nvGrpSpPr>
        <p:grpSpPr bwMode="auto">
          <a:xfrm>
            <a:off x="2438400" y="1371600"/>
            <a:ext cx="1219200" cy="1193800"/>
            <a:chOff x="2438400" y="1371600"/>
            <a:chExt cx="1219200" cy="1194375"/>
          </a:xfrm>
        </p:grpSpPr>
        <p:sp>
          <p:nvSpPr>
            <p:cNvPr id="4155" name="TextBox 2"/>
            <p:cNvSpPr txBox="1">
              <a:spLocks noChangeArrowheads="1"/>
            </p:cNvSpPr>
            <p:nvPr/>
          </p:nvSpPr>
          <p:spPr bwMode="auto">
            <a:xfrm>
              <a:off x="2699657" y="1371600"/>
              <a:ext cx="95794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38 </a:t>
              </a:r>
            </a:p>
          </p:txBody>
        </p:sp>
        <p:grpSp>
          <p:nvGrpSpPr>
            <p:cNvPr id="4156" name="Group 40"/>
            <p:cNvGrpSpPr>
              <a:grpSpLocks/>
            </p:cNvGrpSpPr>
            <p:nvPr/>
          </p:nvGrpSpPr>
          <p:grpSpPr bwMode="auto">
            <a:xfrm>
              <a:off x="2438400" y="1676400"/>
              <a:ext cx="1066800" cy="889575"/>
              <a:chOff x="2438400" y="1676400"/>
              <a:chExt cx="1066800" cy="889575"/>
            </a:xfrm>
          </p:grpSpPr>
          <p:sp>
            <p:nvSpPr>
              <p:cNvPr id="4157" name="TextBox 3"/>
              <p:cNvSpPr txBox="1">
                <a:spLocks noChangeArrowheads="1"/>
              </p:cNvSpPr>
              <p:nvPr/>
            </p:nvSpPr>
            <p:spPr bwMode="auto">
              <a:xfrm>
                <a:off x="2895600" y="1981200"/>
                <a:ext cx="609600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32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4 </a:t>
                </a:r>
              </a:p>
            </p:txBody>
          </p:sp>
          <p:sp>
            <p:nvSpPr>
              <p:cNvPr id="4158" name="TextBox 15"/>
              <p:cNvSpPr txBox="1">
                <a:spLocks noChangeArrowheads="1"/>
              </p:cNvSpPr>
              <p:nvPr/>
            </p:nvSpPr>
            <p:spPr bwMode="auto">
              <a:xfrm>
                <a:off x="2438400" y="1676400"/>
                <a:ext cx="609600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32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+ </a:t>
                </a:r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2438400" y="2515151"/>
                <a:ext cx="871538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685800" y="1371600"/>
            <a:ext cx="1219200" cy="1193800"/>
            <a:chOff x="990600" y="1219200"/>
            <a:chExt cx="1219200" cy="1194375"/>
          </a:xfrm>
        </p:grpSpPr>
        <p:sp>
          <p:nvSpPr>
            <p:cNvPr id="4151" name="TextBox 21"/>
            <p:cNvSpPr txBox="1">
              <a:spLocks noChangeArrowheads="1"/>
            </p:cNvSpPr>
            <p:nvPr/>
          </p:nvSpPr>
          <p:spPr bwMode="auto">
            <a:xfrm>
              <a:off x="1251857" y="1219200"/>
              <a:ext cx="95794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18 </a:t>
              </a:r>
            </a:p>
          </p:txBody>
        </p:sp>
        <p:sp>
          <p:nvSpPr>
            <p:cNvPr id="4152" name="TextBox 22"/>
            <p:cNvSpPr txBox="1">
              <a:spLocks noChangeArrowheads="1"/>
            </p:cNvSpPr>
            <p:nvPr/>
          </p:nvSpPr>
          <p:spPr bwMode="auto">
            <a:xfrm>
              <a:off x="1447800" y="1828800"/>
              <a:ext cx="609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153" name="TextBox 23"/>
            <p:cNvSpPr txBox="1">
              <a:spLocks noChangeArrowheads="1"/>
            </p:cNvSpPr>
            <p:nvPr/>
          </p:nvSpPr>
          <p:spPr bwMode="auto">
            <a:xfrm>
              <a:off x="990600" y="1524000"/>
              <a:ext cx="609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+ </a:t>
              </a:r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990600" y="2362751"/>
              <a:ext cx="87153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4191000" y="1371600"/>
            <a:ext cx="1219200" cy="1193800"/>
            <a:chOff x="4191000" y="1371600"/>
            <a:chExt cx="1219200" cy="1194375"/>
          </a:xfrm>
        </p:grpSpPr>
        <p:sp>
          <p:nvSpPr>
            <p:cNvPr id="4147" name="TextBox 26"/>
            <p:cNvSpPr txBox="1">
              <a:spLocks noChangeArrowheads="1"/>
            </p:cNvSpPr>
            <p:nvPr/>
          </p:nvSpPr>
          <p:spPr bwMode="auto">
            <a:xfrm>
              <a:off x="4452257" y="1371600"/>
              <a:ext cx="95794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5 8</a:t>
              </a:r>
            </a:p>
          </p:txBody>
        </p:sp>
        <p:sp>
          <p:nvSpPr>
            <p:cNvPr id="4148" name="TextBox 27"/>
            <p:cNvSpPr txBox="1">
              <a:spLocks noChangeArrowheads="1"/>
            </p:cNvSpPr>
            <p:nvPr/>
          </p:nvSpPr>
          <p:spPr bwMode="auto">
            <a:xfrm>
              <a:off x="4648200" y="1981200"/>
              <a:ext cx="609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5 </a:t>
              </a:r>
            </a:p>
          </p:txBody>
        </p:sp>
        <p:sp>
          <p:nvSpPr>
            <p:cNvPr id="4149" name="TextBox 28"/>
            <p:cNvSpPr txBox="1">
              <a:spLocks noChangeArrowheads="1"/>
            </p:cNvSpPr>
            <p:nvPr/>
          </p:nvSpPr>
          <p:spPr bwMode="auto">
            <a:xfrm>
              <a:off x="4191000" y="1676400"/>
              <a:ext cx="609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+ </a:t>
              </a:r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4191000" y="2515151"/>
              <a:ext cx="87153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42"/>
          <p:cNvGrpSpPr>
            <a:grpSpLocks/>
          </p:cNvGrpSpPr>
          <p:nvPr/>
        </p:nvGrpSpPr>
        <p:grpSpPr bwMode="auto">
          <a:xfrm>
            <a:off x="5943600" y="1371600"/>
            <a:ext cx="1219200" cy="1193800"/>
            <a:chOff x="5943600" y="1371600"/>
            <a:chExt cx="1219200" cy="1194375"/>
          </a:xfrm>
        </p:grpSpPr>
        <p:sp>
          <p:nvSpPr>
            <p:cNvPr id="4143" name="TextBox 31"/>
            <p:cNvSpPr txBox="1">
              <a:spLocks noChangeArrowheads="1"/>
            </p:cNvSpPr>
            <p:nvPr/>
          </p:nvSpPr>
          <p:spPr bwMode="auto">
            <a:xfrm>
              <a:off x="6204857" y="1371600"/>
              <a:ext cx="95794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19 </a:t>
              </a:r>
            </a:p>
          </p:txBody>
        </p:sp>
        <p:sp>
          <p:nvSpPr>
            <p:cNvPr id="4144" name="TextBox 32"/>
            <p:cNvSpPr txBox="1">
              <a:spLocks noChangeArrowheads="1"/>
            </p:cNvSpPr>
            <p:nvPr/>
          </p:nvSpPr>
          <p:spPr bwMode="auto">
            <a:xfrm>
              <a:off x="6400800" y="1981200"/>
              <a:ext cx="609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8 </a:t>
              </a:r>
            </a:p>
          </p:txBody>
        </p:sp>
        <p:sp>
          <p:nvSpPr>
            <p:cNvPr id="4145" name="TextBox 33"/>
            <p:cNvSpPr txBox="1">
              <a:spLocks noChangeArrowheads="1"/>
            </p:cNvSpPr>
            <p:nvPr/>
          </p:nvSpPr>
          <p:spPr bwMode="auto">
            <a:xfrm>
              <a:off x="5943600" y="1676400"/>
              <a:ext cx="609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+ </a:t>
              </a: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5943600" y="2515151"/>
              <a:ext cx="87153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7620000" y="1371600"/>
            <a:ext cx="1219200" cy="1193800"/>
            <a:chOff x="7620000" y="1371600"/>
            <a:chExt cx="1219200" cy="1194375"/>
          </a:xfrm>
        </p:grpSpPr>
        <p:sp>
          <p:nvSpPr>
            <p:cNvPr id="4139" name="TextBox 36"/>
            <p:cNvSpPr txBox="1">
              <a:spLocks noChangeArrowheads="1"/>
            </p:cNvSpPr>
            <p:nvPr/>
          </p:nvSpPr>
          <p:spPr bwMode="auto">
            <a:xfrm>
              <a:off x="7881257" y="1371600"/>
              <a:ext cx="95794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29 </a:t>
              </a:r>
            </a:p>
          </p:txBody>
        </p:sp>
        <p:sp>
          <p:nvSpPr>
            <p:cNvPr id="4140" name="TextBox 37"/>
            <p:cNvSpPr txBox="1">
              <a:spLocks noChangeArrowheads="1"/>
            </p:cNvSpPr>
            <p:nvPr/>
          </p:nvSpPr>
          <p:spPr bwMode="auto">
            <a:xfrm>
              <a:off x="8077200" y="1981200"/>
              <a:ext cx="609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4 </a:t>
              </a:r>
            </a:p>
          </p:txBody>
        </p:sp>
        <p:sp>
          <p:nvSpPr>
            <p:cNvPr id="4141" name="TextBox 38"/>
            <p:cNvSpPr txBox="1">
              <a:spLocks noChangeArrowheads="1"/>
            </p:cNvSpPr>
            <p:nvPr/>
          </p:nvSpPr>
          <p:spPr bwMode="auto">
            <a:xfrm>
              <a:off x="7620000" y="1676400"/>
              <a:ext cx="609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+ </a:t>
              </a:r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7620000" y="2515151"/>
              <a:ext cx="87153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69"/>
          <p:cNvGrpSpPr>
            <a:grpSpLocks/>
          </p:cNvGrpSpPr>
          <p:nvPr/>
        </p:nvGrpSpPr>
        <p:grpSpPr bwMode="auto">
          <a:xfrm>
            <a:off x="457200" y="4140200"/>
            <a:ext cx="1219200" cy="1193800"/>
            <a:chOff x="457200" y="4139625"/>
            <a:chExt cx="1219200" cy="1194375"/>
          </a:xfrm>
        </p:grpSpPr>
        <p:sp>
          <p:nvSpPr>
            <p:cNvPr id="4135" name="TextBox 45"/>
            <p:cNvSpPr txBox="1">
              <a:spLocks noChangeArrowheads="1"/>
            </p:cNvSpPr>
            <p:nvPr/>
          </p:nvSpPr>
          <p:spPr bwMode="auto">
            <a:xfrm>
              <a:off x="718457" y="4139625"/>
              <a:ext cx="95794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38 </a:t>
              </a:r>
            </a:p>
          </p:txBody>
        </p:sp>
        <p:sp>
          <p:nvSpPr>
            <p:cNvPr id="4136" name="TextBox 46"/>
            <p:cNvSpPr txBox="1">
              <a:spLocks noChangeArrowheads="1"/>
            </p:cNvSpPr>
            <p:nvPr/>
          </p:nvSpPr>
          <p:spPr bwMode="auto">
            <a:xfrm>
              <a:off x="914400" y="4749225"/>
              <a:ext cx="609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9 </a:t>
              </a:r>
            </a:p>
          </p:txBody>
        </p:sp>
        <p:sp>
          <p:nvSpPr>
            <p:cNvPr id="4137" name="TextBox 47"/>
            <p:cNvSpPr txBox="1">
              <a:spLocks noChangeArrowheads="1"/>
            </p:cNvSpPr>
            <p:nvPr/>
          </p:nvSpPr>
          <p:spPr bwMode="auto">
            <a:xfrm>
              <a:off x="457200" y="4444425"/>
              <a:ext cx="609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+ </a:t>
              </a:r>
            </a:p>
          </p:txBody>
        </p:sp>
        <p:cxnSp>
          <p:nvCxnSpPr>
            <p:cNvPr id="49" name="Straight Connector 48"/>
            <p:cNvCxnSpPr/>
            <p:nvPr/>
          </p:nvCxnSpPr>
          <p:spPr>
            <a:xfrm>
              <a:off x="457200" y="5283176"/>
              <a:ext cx="87153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70"/>
          <p:cNvGrpSpPr>
            <a:grpSpLocks/>
          </p:cNvGrpSpPr>
          <p:nvPr/>
        </p:nvGrpSpPr>
        <p:grpSpPr bwMode="auto">
          <a:xfrm>
            <a:off x="2362200" y="4114800"/>
            <a:ext cx="1219200" cy="1193800"/>
            <a:chOff x="2362200" y="4114800"/>
            <a:chExt cx="1219200" cy="1194375"/>
          </a:xfrm>
        </p:grpSpPr>
        <p:sp>
          <p:nvSpPr>
            <p:cNvPr id="4131" name="TextBox 50"/>
            <p:cNvSpPr txBox="1">
              <a:spLocks noChangeArrowheads="1"/>
            </p:cNvSpPr>
            <p:nvPr/>
          </p:nvSpPr>
          <p:spPr bwMode="auto">
            <a:xfrm>
              <a:off x="2623457" y="4114800"/>
              <a:ext cx="95794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79 </a:t>
              </a:r>
            </a:p>
          </p:txBody>
        </p:sp>
        <p:sp>
          <p:nvSpPr>
            <p:cNvPr id="4132" name="TextBox 51"/>
            <p:cNvSpPr txBox="1">
              <a:spLocks noChangeArrowheads="1"/>
            </p:cNvSpPr>
            <p:nvPr/>
          </p:nvSpPr>
          <p:spPr bwMode="auto">
            <a:xfrm>
              <a:off x="2819400" y="4724400"/>
              <a:ext cx="609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 </a:t>
              </a:r>
            </a:p>
          </p:txBody>
        </p:sp>
        <p:sp>
          <p:nvSpPr>
            <p:cNvPr id="4133" name="TextBox 52"/>
            <p:cNvSpPr txBox="1">
              <a:spLocks noChangeArrowheads="1"/>
            </p:cNvSpPr>
            <p:nvPr/>
          </p:nvSpPr>
          <p:spPr bwMode="auto">
            <a:xfrm>
              <a:off x="2362200" y="4419600"/>
              <a:ext cx="609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+ </a:t>
              </a:r>
            </a:p>
          </p:txBody>
        </p:sp>
        <p:cxnSp>
          <p:nvCxnSpPr>
            <p:cNvPr id="54" name="Straight Connector 53"/>
            <p:cNvCxnSpPr/>
            <p:nvPr/>
          </p:nvCxnSpPr>
          <p:spPr>
            <a:xfrm>
              <a:off x="2362200" y="5258351"/>
              <a:ext cx="87153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54"/>
          <p:cNvGrpSpPr>
            <a:grpSpLocks/>
          </p:cNvGrpSpPr>
          <p:nvPr/>
        </p:nvGrpSpPr>
        <p:grpSpPr bwMode="auto">
          <a:xfrm>
            <a:off x="4114795" y="4114800"/>
            <a:ext cx="1262629" cy="1193800"/>
            <a:chOff x="7620000" y="1371600"/>
            <a:chExt cx="1262783" cy="1194375"/>
          </a:xfrm>
        </p:grpSpPr>
        <p:sp>
          <p:nvSpPr>
            <p:cNvPr id="4127" name="TextBox 55"/>
            <p:cNvSpPr txBox="1">
              <a:spLocks noChangeArrowheads="1"/>
            </p:cNvSpPr>
            <p:nvPr/>
          </p:nvSpPr>
          <p:spPr bwMode="auto">
            <a:xfrm>
              <a:off x="7924840" y="1371600"/>
              <a:ext cx="95794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19 </a:t>
              </a:r>
            </a:p>
          </p:txBody>
        </p:sp>
        <p:sp>
          <p:nvSpPr>
            <p:cNvPr id="4128" name="TextBox 56"/>
            <p:cNvSpPr txBox="1">
              <a:spLocks noChangeArrowheads="1"/>
            </p:cNvSpPr>
            <p:nvPr/>
          </p:nvSpPr>
          <p:spPr bwMode="auto">
            <a:xfrm>
              <a:off x="7924800" y="1981200"/>
              <a:ext cx="609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4 </a:t>
              </a:r>
            </a:p>
          </p:txBody>
        </p:sp>
        <p:sp>
          <p:nvSpPr>
            <p:cNvPr id="4129" name="TextBox 57"/>
            <p:cNvSpPr txBox="1">
              <a:spLocks noChangeArrowheads="1"/>
            </p:cNvSpPr>
            <p:nvPr/>
          </p:nvSpPr>
          <p:spPr bwMode="auto">
            <a:xfrm>
              <a:off x="7620000" y="1676400"/>
              <a:ext cx="609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+ </a:t>
              </a:r>
            </a:p>
          </p:txBody>
        </p:sp>
        <p:cxnSp>
          <p:nvCxnSpPr>
            <p:cNvPr id="59" name="Straight Connector 58"/>
            <p:cNvCxnSpPr/>
            <p:nvPr/>
          </p:nvCxnSpPr>
          <p:spPr>
            <a:xfrm>
              <a:off x="7620000" y="2515151"/>
              <a:ext cx="87164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59"/>
          <p:cNvGrpSpPr>
            <a:grpSpLocks/>
          </p:cNvGrpSpPr>
          <p:nvPr/>
        </p:nvGrpSpPr>
        <p:grpSpPr bwMode="auto">
          <a:xfrm>
            <a:off x="6019800" y="4114800"/>
            <a:ext cx="1219200" cy="1193800"/>
            <a:chOff x="7620000" y="1371600"/>
            <a:chExt cx="1219200" cy="1194375"/>
          </a:xfrm>
        </p:grpSpPr>
        <p:sp>
          <p:nvSpPr>
            <p:cNvPr id="4123" name="TextBox 60"/>
            <p:cNvSpPr txBox="1">
              <a:spLocks noChangeArrowheads="1"/>
            </p:cNvSpPr>
            <p:nvPr/>
          </p:nvSpPr>
          <p:spPr bwMode="auto">
            <a:xfrm>
              <a:off x="7881257" y="1371600"/>
              <a:ext cx="95794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29 </a:t>
              </a:r>
            </a:p>
          </p:txBody>
        </p:sp>
        <p:sp>
          <p:nvSpPr>
            <p:cNvPr id="4124" name="TextBox 61"/>
            <p:cNvSpPr txBox="1">
              <a:spLocks noChangeArrowheads="1"/>
            </p:cNvSpPr>
            <p:nvPr/>
          </p:nvSpPr>
          <p:spPr bwMode="auto">
            <a:xfrm>
              <a:off x="8077200" y="1981200"/>
              <a:ext cx="609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9 </a:t>
              </a:r>
            </a:p>
          </p:txBody>
        </p:sp>
        <p:sp>
          <p:nvSpPr>
            <p:cNvPr id="4125" name="TextBox 62"/>
            <p:cNvSpPr txBox="1">
              <a:spLocks noChangeArrowheads="1"/>
            </p:cNvSpPr>
            <p:nvPr/>
          </p:nvSpPr>
          <p:spPr bwMode="auto">
            <a:xfrm>
              <a:off x="7620000" y="1676400"/>
              <a:ext cx="609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+ </a:t>
              </a:r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7620000" y="2515151"/>
              <a:ext cx="87153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64"/>
          <p:cNvGrpSpPr>
            <a:grpSpLocks/>
          </p:cNvGrpSpPr>
          <p:nvPr/>
        </p:nvGrpSpPr>
        <p:grpSpPr bwMode="auto">
          <a:xfrm>
            <a:off x="7848600" y="4114800"/>
            <a:ext cx="1219200" cy="1193800"/>
            <a:chOff x="7620000" y="1371600"/>
            <a:chExt cx="1219200" cy="1194375"/>
          </a:xfrm>
        </p:grpSpPr>
        <p:sp>
          <p:nvSpPr>
            <p:cNvPr id="4119" name="TextBox 65"/>
            <p:cNvSpPr txBox="1">
              <a:spLocks noChangeArrowheads="1"/>
            </p:cNvSpPr>
            <p:nvPr/>
          </p:nvSpPr>
          <p:spPr bwMode="auto">
            <a:xfrm>
              <a:off x="7881257" y="1371600"/>
              <a:ext cx="95794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39 </a:t>
              </a:r>
            </a:p>
          </p:txBody>
        </p:sp>
        <p:sp>
          <p:nvSpPr>
            <p:cNvPr id="4120" name="TextBox 66"/>
            <p:cNvSpPr txBox="1">
              <a:spLocks noChangeArrowheads="1"/>
            </p:cNvSpPr>
            <p:nvPr/>
          </p:nvSpPr>
          <p:spPr bwMode="auto">
            <a:xfrm>
              <a:off x="8077200" y="1981200"/>
              <a:ext cx="609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7 </a:t>
              </a:r>
            </a:p>
          </p:txBody>
        </p:sp>
        <p:sp>
          <p:nvSpPr>
            <p:cNvPr id="4121" name="TextBox 67"/>
            <p:cNvSpPr txBox="1">
              <a:spLocks noChangeArrowheads="1"/>
            </p:cNvSpPr>
            <p:nvPr/>
          </p:nvSpPr>
          <p:spPr bwMode="auto">
            <a:xfrm>
              <a:off x="7620000" y="1676400"/>
              <a:ext cx="609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+ </a:t>
              </a:r>
            </a:p>
          </p:txBody>
        </p:sp>
        <p:cxnSp>
          <p:nvCxnSpPr>
            <p:cNvPr id="69" name="Straight Connector 68"/>
            <p:cNvCxnSpPr/>
            <p:nvPr/>
          </p:nvCxnSpPr>
          <p:spPr>
            <a:xfrm>
              <a:off x="7620000" y="2515151"/>
              <a:ext cx="87153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0397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38200" y="6858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18 con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 con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con?</a:t>
            </a:r>
            <a:endParaRPr lang="en-US" sz="3600" dirty="0">
              <a:solidFill>
                <a:srgbClr val="0000FF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895600" y="1264193"/>
            <a:ext cx="17907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410200" y="1264193"/>
            <a:ext cx="1600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143000" y="1799821"/>
            <a:ext cx="19431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886200" y="1799821"/>
            <a:ext cx="2514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590800" y="2362200"/>
            <a:ext cx="20955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514600" y="3110986"/>
            <a:ext cx="34676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: 18 con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514600" y="3757317"/>
            <a:ext cx="381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: 5 con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514600" y="4403648"/>
            <a:ext cx="38965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…con?</a:t>
            </a:r>
          </a:p>
        </p:txBody>
      </p:sp>
    </p:spTree>
    <p:extLst>
      <p:ext uri="{BB962C8B-B14F-4D97-AF65-F5344CB8AC3E}">
        <p14:creationId xmlns:p14="http://schemas.microsoft.com/office/powerpoint/2010/main" val="3147479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3" grpId="0"/>
      <p:bldP spid="24" grpId="0"/>
      <p:bldP spid="26" grpId="0"/>
      <p:bldP spid="2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53&quot;&gt;&lt;property id=&quot;20148&quot; value=&quot;5&quot;/&gt;&lt;property id=&quot;20300&quot; value=&quot;Slide 1&quot;/&gt;&lt;property id=&quot;20307&quot; value=&quot;259&quot;/&gt;&lt;/object&gt;&lt;object type=&quot;3&quot; unique_id=&quot;10996&quot;&gt;&lt;property id=&quot;20148&quot; value=&quot;5&quot;/&gt;&lt;property id=&quot;20300&quot; value=&quot;Slide 2&quot;/&gt;&lt;property id=&quot;20307&quot; value=&quot;274&quot;/&gt;&lt;/object&gt;&lt;object type=&quot;3&quot; unique_id=&quot;11076&quot;&gt;&lt;property id=&quot;20148&quot; value=&quot;5&quot;/&gt;&lt;property id=&quot;20300&quot; value=&quot;Slide 4&quot;/&gt;&lt;property id=&quot;20307&quot; value=&quot;275&quot;/&gt;&lt;/object&gt;&lt;object type=&quot;3&quot; unique_id=&quot;11122&quot;&gt;&lt;property id=&quot;20148&quot; value=&quot;5&quot;/&gt;&lt;property id=&quot;20300&quot; value=&quot;Slide 3&quot;/&gt;&lt;property id=&quot;20307&quot; value=&quot;282&quot;/&gt;&lt;/object&gt;&lt;object type=&quot;3&quot; unique_id=&quot;11123&quot;&gt;&lt;property id=&quot;20148&quot; value=&quot;5&quot;/&gt;&lt;property id=&quot;20300&quot; value=&quot;Slide 5&quot;/&gt;&lt;property id=&quot;20307&quot; value=&quot;283&quot;/&gt;&lt;/object&gt;&lt;object type=&quot;3&quot; unique_id=&quot;11124&quot;&gt;&lt;property id=&quot;20148&quot; value=&quot;5&quot;/&gt;&lt;property id=&quot;20300&quot; value=&quot;Slide 6&quot;/&gt;&lt;property id=&quot;20307&quot; value=&quot;277&quot;/&gt;&lt;/object&gt;&lt;object type=&quot;3&quot; unique_id=&quot;11125&quot;&gt;&lt;property id=&quot;20148&quot; value=&quot;5&quot;/&gt;&lt;property id=&quot;20300&quot; value=&quot;Slide 7&quot;/&gt;&lt;property id=&quot;20307&quot; value=&quot;280&quot;/&gt;&lt;/object&gt;&lt;object type=&quot;3&quot; unique_id=&quot;11126&quot;&gt;&lt;property id=&quot;20148&quot; value=&quot;5&quot;/&gt;&lt;property id=&quot;20300&quot; value=&quot;Slide 8&quot;/&gt;&lt;property id=&quot;20307&quot; value=&quot;279&quot;/&gt;&lt;/object&gt;&lt;object type=&quot;3&quot; unique_id=&quot;11128&quot;&gt;&lt;property id=&quot;20148&quot; value=&quot;5&quot;/&gt;&lt;property id=&quot;20300&quot; value=&quot;Slide 9&quot;/&gt;&lt;property id=&quot;20307&quot; value=&quot;276&quot;/&gt;&lt;/object&gt;&lt;object type=&quot;3&quot; unique_id=&quot;11141&quot;&gt;&lt;property id=&quot;20148&quot; value=&quot;5&quot;/&gt;&lt;property id=&quot;20300&quot; value=&quot;Slide 10&quot;/&gt;&lt;property id=&quot;20307&quot; value=&quot;284&quot;/&gt;&lt;/object&gt;&lt;object type=&quot;3&quot; unique_id=&quot;11298&quot;&gt;&lt;property id=&quot;20148&quot; value=&quot;5&quot;/&gt;&lt;property id=&quot;20300&quot; value=&quot;Slide 11&quot;/&gt;&lt;property id=&quot;20307&quot; value=&quot;287&quot;/&gt;&lt;/object&gt;&lt;object type=&quot;3&quot; unique_id=&quot;11299&quot;&gt;&lt;property id=&quot;20148&quot; value=&quot;5&quot;/&gt;&lt;property id=&quot;20300&quot; value=&quot;Slide 12&quot;/&gt;&lt;property id=&quot;20307&quot; value=&quot;288&quot;/&gt;&lt;/object&gt;&lt;object type=&quot;3&quot; unique_id=&quot;11300&quot;&gt;&lt;property id=&quot;20148&quot; value=&quot;5&quot;/&gt;&lt;property id=&quot;20300&quot; value=&quot;Slide 13&quot;/&gt;&lt;property id=&quot;20307&quot; value=&quot;289&quot;/&gt;&lt;/object&gt;&lt;object type=&quot;3&quot; unique_id=&quot;11301&quot;&gt;&lt;property id=&quot;20148&quot; value=&quot;5&quot;/&gt;&lt;property id=&quot;20300&quot; value=&quot;Slide 14&quot;/&gt;&lt;property id=&quot;20307&quot; value=&quot;290&quot;/&gt;&lt;/object&gt;&lt;object type=&quot;3&quot; unique_id=&quot;11302&quot;&gt;&lt;property id=&quot;20148&quot; value=&quot;5&quot;/&gt;&lt;property id=&quot;20300&quot; value=&quot;Slide 15&quot;/&gt;&lt;property id=&quot;20307&quot; value=&quot;291&quot;/&gt;&lt;/object&gt;&lt;object type=&quot;3&quot; unique_id=&quot;11303&quot;&gt;&lt;property id=&quot;20148&quot; value=&quot;5&quot;/&gt;&lt;property id=&quot;20300&quot; value=&quot;Slide 16&quot;/&gt;&lt;property id=&quot;20307&quot; value=&quot;292&quot;/&gt;&lt;/object&gt;&lt;object type=&quot;3&quot; unique_id=&quot;11304&quot;&gt;&lt;property id=&quot;20148&quot; value=&quot;5&quot;/&gt;&lt;property id=&quot;20300&quot; value=&quot;Slide 17&quot;/&gt;&lt;property id=&quot;20307&quot; value=&quot;293&quot;/&gt;&lt;/object&gt;&lt;object type=&quot;3&quot; unique_id=&quot;11305&quot;&gt;&lt;property id=&quot;20148&quot; value=&quot;5&quot;/&gt;&lt;property id=&quot;20300&quot; value=&quot;Slide 18&quot;/&gt;&lt;property id=&quot;20307&quot; value=&quot;294&quot;/&gt;&lt;/object&gt;&lt;object type=&quot;3&quot; unique_id=&quot;11306&quot;&gt;&lt;property id=&quot;20148&quot; value=&quot;5&quot;/&gt;&lt;property id=&quot;20300&quot; value=&quot;Slide 19&quot;/&gt;&lt;property id=&quot;20307&quot; value=&quot;295&quot;/&gt;&lt;/object&gt;&lt;object type=&quot;3&quot; unique_id=&quot;11307&quot;&gt;&lt;property id=&quot;20148&quot; value=&quot;5&quot;/&gt;&lt;property id=&quot;20300&quot; value=&quot;Slide 20&quot;/&gt;&lt;property id=&quot;20307&quot; value=&quot;296&quot;/&gt;&lt;/object&gt;&lt;object type=&quot;3&quot; unique_id=&quot;11308&quot;&gt;&lt;property id=&quot;20148&quot; value=&quot;5&quot;/&gt;&lt;property id=&quot;20300&quot; value=&quot;Slide 21&quot;/&gt;&lt;property id=&quot;20307&quot; value=&quot;285&quot;/&gt;&lt;/object&gt;&lt;object type=&quot;3&quot; unique_id=&quot;11309&quot;&gt;&lt;property id=&quot;20148&quot; value=&quot;5&quot;/&gt;&lt;property id=&quot;20300&quot; value=&quot;Slide 22&quot;/&gt;&lt;property id=&quot;20307&quot; value=&quot;28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1060</TotalTime>
  <Words>237</Words>
  <Application>Microsoft Office PowerPoint</Application>
  <PresentationFormat>On-screen Show (4:3)</PresentationFormat>
  <Paragraphs>62</Paragraphs>
  <Slides>11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2: Mỗi số 51, 43, 47, 25 là kết quả của phép tính nào?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96</cp:revision>
  <dcterms:created xsi:type="dcterms:W3CDTF">2015-08-23T07:55:17Z</dcterms:created>
  <dcterms:modified xsi:type="dcterms:W3CDTF">2018-09-26T01:53:01Z</dcterms:modified>
</cp:coreProperties>
</file>